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256" r:id="rId3"/>
    <p:sldId id="262" r:id="rId5"/>
    <p:sldId id="259" r:id="rId6"/>
    <p:sldId id="257" r:id="rId7"/>
    <p:sldId id="258" r:id="rId8"/>
    <p:sldId id="260" r:id="rId9"/>
    <p:sldId id="273" r:id="rId10"/>
    <p:sldId id="270" r:id="rId11"/>
    <p:sldId id="271" r:id="rId12"/>
    <p:sldId id="272" r:id="rId13"/>
    <p:sldId id="313" r:id="rId14"/>
    <p:sldId id="282" r:id="rId15"/>
    <p:sldId id="277" r:id="rId16"/>
    <p:sldId id="293" r:id="rId17"/>
    <p:sldId id="283" r:id="rId18"/>
    <p:sldId id="284" r:id="rId19"/>
    <p:sldId id="294" r:id="rId20"/>
    <p:sldId id="310" r:id="rId21"/>
    <p:sldId id="285" r:id="rId22"/>
    <p:sldId id="311" r:id="rId23"/>
    <p:sldId id="312" r:id="rId24"/>
    <p:sldId id="292" r:id="rId25"/>
    <p:sldId id="287" r:id="rId26"/>
    <p:sldId id="288" r:id="rId27"/>
    <p:sldId id="308" r:id="rId28"/>
    <p:sldId id="309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266" r:id="rId37"/>
    <p:sldId id="264" r:id="rId38"/>
    <p:sldId id="321" r:id="rId39"/>
    <p:sldId id="323" r:id="rId40"/>
    <p:sldId id="322" r:id="rId41"/>
    <p:sldId id="269" r:id="rId42"/>
  </p:sldIdLst>
  <p:sldSz cx="9144000" cy="5143500" type="screen16x9"/>
  <p:notesSz cx="7103745" cy="10234295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3B"/>
    <a:srgbClr val="F0EBD8"/>
    <a:srgbClr val="F2CD9C"/>
    <a:srgbClr val="7C1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38" y="966"/>
      </p:cViewPr>
      <p:guideLst>
        <p:guide orient="horz" pos="1570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23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B658BC9-7274-4421-B6BD-1D56CCC6AE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6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9250" y="29908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 219"/>
          <p:cNvSpPr/>
          <p:nvPr/>
        </p:nvSpPr>
        <p:spPr>
          <a:xfrm rot="16200000">
            <a:off x="3484880" y="-99695"/>
            <a:ext cx="2629535" cy="5554345"/>
          </a:xfrm>
          <a:prstGeom prst="roundRect">
            <a:avLst>
              <a:gd name="adj" fmla="val 50000"/>
            </a:avLst>
          </a:prstGeom>
          <a:solidFill>
            <a:srgbClr val="F2CD9C"/>
          </a:solidFill>
          <a:ln w="41275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50" name="枝叶"/>
          <p:cNvSpPr/>
          <p:nvPr/>
        </p:nvSpPr>
        <p:spPr bwMode="auto">
          <a:xfrm rot="9240000">
            <a:off x="888383" y="45339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8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 219"/>
          <p:cNvSpPr/>
          <p:nvPr/>
        </p:nvSpPr>
        <p:spPr>
          <a:xfrm rot="16200000">
            <a:off x="3904615" y="854075"/>
            <a:ext cx="1553845" cy="3816350"/>
          </a:xfrm>
          <a:prstGeom prst="roundRect">
            <a:avLst>
              <a:gd name="adj" fmla="val 50000"/>
            </a:avLst>
          </a:prstGeom>
          <a:solidFill>
            <a:srgbClr val="00523B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 rot="16200000">
            <a:off x="3909060" y="969010"/>
            <a:ext cx="1475105" cy="3472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F0EBD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SMART RFID KAMSIS SYSTEM AT PTSS</a:t>
            </a:r>
            <a:endParaRPr lang="en-US" altLang="zh-CN" sz="2800" dirty="0" smtClean="0">
              <a:solidFill>
                <a:srgbClr val="F0EBD8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14550" y="4005959"/>
            <a:ext cx="513408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Reported by:NURUL IZZAH `ATHIRAH BINTI ZAMURI</a:t>
            </a:r>
            <a:br>
              <a:rPr lang="en-US" altLang="zh-CN" sz="1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                MUHAMMAD HAFIZ BIN ZAKARIA</a:t>
            </a:r>
            <a:endParaRPr lang="en-US" altLang="zh-CN" sz="1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1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SUPERVISOR: ENCIK SABRI BIN SAEP</a:t>
            </a:r>
            <a:endParaRPr lang="zh-CN" altLang="en-US" sz="1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zh-CN" altLang="en-US" sz="1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945" y="501015"/>
            <a:ext cx="834453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0" y="579120"/>
            <a:ext cx="7637145" cy="376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5"/>
          <p:cNvSpPr/>
          <p:nvPr/>
        </p:nvSpPr>
        <p:spPr>
          <a:xfrm>
            <a:off x="424180" y="29908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INTERFACE STAFF</a:t>
            </a:r>
            <a:endParaRPr lang="en-US" altLang="zh-CN" sz="28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" y="563245"/>
            <a:ext cx="8092440" cy="401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548640"/>
            <a:ext cx="8790305" cy="3858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120" y="539750"/>
            <a:ext cx="7223760" cy="4063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095" y="525780"/>
            <a:ext cx="8239760" cy="392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921385"/>
            <a:ext cx="8596630" cy="3300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621665"/>
            <a:ext cx="7860665" cy="391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5"/>
          <p:cNvSpPr/>
          <p:nvPr/>
        </p:nvSpPr>
        <p:spPr>
          <a:xfrm>
            <a:off x="424180" y="29908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INTERFACE STUDENT</a:t>
            </a:r>
            <a:endParaRPr lang="en-US" altLang="zh-CN" sz="28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1155" y="309880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5875" y="1531620"/>
            <a:ext cx="6794500" cy="246189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8745" y="1644650"/>
            <a:ext cx="6477635" cy="223583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altLang="zh-CN" sz="14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14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Each semester the room key will be reduced among residents kamsis because lost and negligence. This is a problem for the warden kamsis as difficult for a new manufacturing process for the next semester because each semester will turn new residents.There are some significant negative consequences if a key is not returned or are lost due to the negligence of both parties. One effect is the warden had to create a new key so that new residents can enter the room.</a:t>
            </a:r>
            <a:endParaRPr lang="en-US" altLang="zh-CN" sz="14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13635" y="615315"/>
            <a:ext cx="4428490" cy="706755"/>
          </a:xfrm>
          <a:prstGeom prst="rect">
            <a:avLst/>
          </a:prstGeom>
          <a:noFill/>
          <a:ln>
            <a:solidFill>
              <a:srgbClr val="0052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Content and Concept </a:t>
            </a:r>
            <a:endParaRPr lang="en-US" altLang="zh-CN" sz="200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00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of Project</a:t>
            </a:r>
            <a:endParaRPr lang="en-US" altLang="zh-CN" sz="200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367030"/>
            <a:ext cx="8702675" cy="4367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" name="Picture 9"/>
          <p:cNvPicPr>
            <a:picLocks noChangeAspect="1"/>
          </p:cNvPicPr>
          <p:nvPr/>
        </p:nvPicPr>
        <p:blipFill>
          <a:blip r:embed="rId1"/>
          <a:srcRect l="-2737" r="18122" b="44106"/>
          <a:stretch>
            <a:fillRect/>
          </a:stretch>
        </p:blipFill>
        <p:spPr>
          <a:xfrm>
            <a:off x="266700" y="971550"/>
            <a:ext cx="86106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526415"/>
            <a:ext cx="7761605" cy="385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483870"/>
            <a:ext cx="8336280" cy="362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327025"/>
            <a:ext cx="7933055" cy="446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267335"/>
            <a:ext cx="8115935" cy="456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30" y="365760"/>
            <a:ext cx="7780020" cy="422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" y="324485"/>
            <a:ext cx="816165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332740"/>
            <a:ext cx="8237855" cy="44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499110"/>
            <a:ext cx="8211185" cy="413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5130" y="23685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561975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189992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381250" y="1547495"/>
            <a:ext cx="4286250" cy="1024890"/>
          </a:xfrm>
          <a:prstGeom prst="rect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OBJECTIVE </a:t>
            </a:r>
            <a:endParaRPr lang="en-US" altLang="zh-CN" sz="24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44470" y="2730500"/>
            <a:ext cx="46215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 manage room facilities information</a:t>
            </a:r>
            <a:endParaRPr lang="zh-CN" altLang="en-US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to control room authorization</a:t>
            </a:r>
            <a:endParaRPr lang="zh-CN" altLang="en-US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 alert users about unlock doors</a:t>
            </a:r>
            <a:endParaRPr lang="zh-CN" altLang="en-US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381250" y="2870200"/>
            <a:ext cx="180975" cy="180975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381250" y="3679190"/>
            <a:ext cx="180975" cy="180975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 184"/>
          <p:cNvSpPr/>
          <p:nvPr/>
        </p:nvSpPr>
        <p:spPr>
          <a:xfrm>
            <a:off x="4548505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 184"/>
          <p:cNvSpPr/>
          <p:nvPr/>
        </p:nvSpPr>
        <p:spPr>
          <a:xfrm>
            <a:off x="516509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 184"/>
          <p:cNvSpPr/>
          <p:nvPr/>
        </p:nvSpPr>
        <p:spPr>
          <a:xfrm>
            <a:off x="393192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2374162" y="2053590"/>
            <a:ext cx="1325969" cy="6350"/>
          </a:xfrm>
          <a:prstGeom prst="line">
            <a:avLst/>
          </a:prstGeom>
          <a:ln w="28575">
            <a:solidFill>
              <a:srgbClr val="F2C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352192" y="2059940"/>
            <a:ext cx="1325969" cy="6350"/>
          </a:xfrm>
          <a:prstGeom prst="line">
            <a:avLst/>
          </a:prstGeom>
          <a:ln w="28575">
            <a:solidFill>
              <a:srgbClr val="F2C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38"/>
          <p:cNvSpPr/>
          <p:nvPr/>
        </p:nvSpPr>
        <p:spPr>
          <a:xfrm>
            <a:off x="2381250" y="3308985"/>
            <a:ext cx="180975" cy="180975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474980"/>
            <a:ext cx="8181340" cy="405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618490"/>
            <a:ext cx="8615680" cy="399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810260"/>
            <a:ext cx="8714740" cy="295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" y="514350"/>
            <a:ext cx="8324850" cy="409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1155" y="308610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altLang="zh-CN" sz="660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561975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189992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413635" y="547520"/>
            <a:ext cx="44284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welcome</a:t>
            </a:r>
            <a:endParaRPr lang="en-US" sz="3200" b="1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8730" y="1532890"/>
            <a:ext cx="2842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Enter your title here</a:t>
            </a:r>
            <a:endParaRPr lang="zh-CN" altLang="en-US" sz="2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05305" y="1577975"/>
            <a:ext cx="377825" cy="377825"/>
          </a:xfrm>
          <a:prstGeom prst="ellipse">
            <a:avLst/>
          </a:prstGeom>
          <a:noFill/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877695" y="1651000"/>
            <a:ext cx="233045" cy="231775"/>
          </a:xfrm>
          <a:prstGeom prst="ellipse">
            <a:avLst/>
          </a:prstGeom>
          <a:solidFill>
            <a:srgbClr val="00523B"/>
          </a:solidFill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590165" y="2357755"/>
            <a:ext cx="2842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Enter your title here</a:t>
            </a:r>
            <a:endParaRPr lang="zh-CN" altLang="en-US" sz="2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804035" y="2399030"/>
            <a:ext cx="377825" cy="377825"/>
          </a:xfrm>
          <a:prstGeom prst="ellipse">
            <a:avLst/>
          </a:prstGeom>
          <a:noFill/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876425" y="2472055"/>
            <a:ext cx="233045" cy="231775"/>
          </a:xfrm>
          <a:prstGeom prst="ellipse">
            <a:avLst/>
          </a:prstGeom>
          <a:solidFill>
            <a:srgbClr val="00523B"/>
          </a:solidFill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590165" y="3246755"/>
            <a:ext cx="2842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Enter your title here</a:t>
            </a:r>
            <a:endParaRPr lang="zh-CN" altLang="en-US" sz="2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803400" y="3318510"/>
            <a:ext cx="377825" cy="377825"/>
          </a:xfrm>
          <a:prstGeom prst="ellipse">
            <a:avLst/>
          </a:prstGeom>
          <a:noFill/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875790" y="3391535"/>
            <a:ext cx="233045" cy="231775"/>
          </a:xfrm>
          <a:prstGeom prst="ellipse">
            <a:avLst/>
          </a:prstGeom>
          <a:solidFill>
            <a:srgbClr val="00523B"/>
          </a:solidFill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6" name=" 184"/>
          <p:cNvSpPr/>
          <p:nvPr/>
        </p:nvSpPr>
        <p:spPr>
          <a:xfrm>
            <a:off x="4548505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7" name=" 184"/>
          <p:cNvSpPr/>
          <p:nvPr/>
        </p:nvSpPr>
        <p:spPr>
          <a:xfrm>
            <a:off x="516509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 184"/>
          <p:cNvSpPr/>
          <p:nvPr/>
        </p:nvSpPr>
        <p:spPr>
          <a:xfrm>
            <a:off x="393192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0" name="Picture 60" descr="WhatsApp Image 2020-10-23 at 1.58.10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612775"/>
            <a:ext cx="7087235" cy="39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" name="Picture 59" descr="WhatsApp Image 2020-10-23 at 1.56.0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43518" y="-676275"/>
            <a:ext cx="3656965" cy="649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1155" y="308610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altLang="zh-CN" sz="660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WhatsApp Video 2020-10-23 at 2.03.11 A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1120" y="742950"/>
            <a:ext cx="6461760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3060" y="309880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50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8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197419" y="1727518"/>
            <a:ext cx="4749165" cy="2068830"/>
            <a:chOff x="2272983" y="1727518"/>
            <a:chExt cx="4749165" cy="2068830"/>
          </a:xfrm>
        </p:grpSpPr>
        <p:sp>
          <p:nvSpPr>
            <p:cNvPr id="31" name=" 219"/>
            <p:cNvSpPr/>
            <p:nvPr/>
          </p:nvSpPr>
          <p:spPr>
            <a:xfrm rot="16200000">
              <a:off x="3613150" y="387350"/>
              <a:ext cx="2068830" cy="4749165"/>
            </a:xfrm>
            <a:prstGeom prst="roundRect">
              <a:avLst>
                <a:gd name="adj" fmla="val 50000"/>
              </a:avLst>
            </a:prstGeom>
            <a:solidFill>
              <a:srgbClr val="F2CD9C"/>
            </a:solidFill>
            <a:ln w="41275">
              <a:solidFill>
                <a:srgbClr val="005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2" name=" 219"/>
            <p:cNvSpPr/>
            <p:nvPr/>
          </p:nvSpPr>
          <p:spPr>
            <a:xfrm rot="16200000">
              <a:off x="3904615" y="854075"/>
              <a:ext cx="1553845" cy="3816350"/>
            </a:xfrm>
            <a:prstGeom prst="roundRect">
              <a:avLst>
                <a:gd name="adj" fmla="val 50000"/>
              </a:avLst>
            </a:prstGeom>
            <a:solidFill>
              <a:srgbClr val="00523B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 rot="16200000">
              <a:off x="4082733" y="1023938"/>
              <a:ext cx="1198245" cy="3581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F0EBD8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THANKS</a:t>
              </a:r>
              <a:endParaRPr lang="en-US" altLang="zh-CN" sz="6600" dirty="0" smtClean="0">
                <a:solidFill>
                  <a:srgbClr val="F0EBD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4180" y="36131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80005" y="612140"/>
            <a:ext cx="3373755" cy="999490"/>
          </a:xfrm>
          <a:prstGeom prst="ellipse">
            <a:avLst/>
          </a:prstGeom>
          <a:noFill/>
          <a:ln w="28575">
            <a:solidFill>
              <a:srgbClr val="00523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cs"/>
                <a:sym typeface="+mn-ea"/>
              </a:rPr>
              <a:t>Progress of Project Development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Arial" panose="020B0604020202020204" pitchFamily="34" charset="0"/>
              <a:cs typeface="+mj-cs"/>
              <a:sym typeface="+mn-ea"/>
            </a:endParaRPr>
          </a:p>
        </p:txBody>
      </p:sp>
      <p:sp>
        <p:nvSpPr>
          <p:cNvPr id="5" name=" 184"/>
          <p:cNvSpPr/>
          <p:nvPr/>
        </p:nvSpPr>
        <p:spPr>
          <a:xfrm>
            <a:off x="6397625" y="43389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 184"/>
          <p:cNvSpPr/>
          <p:nvPr/>
        </p:nvSpPr>
        <p:spPr>
          <a:xfrm>
            <a:off x="6863080" y="43389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 184"/>
          <p:cNvSpPr/>
          <p:nvPr/>
        </p:nvSpPr>
        <p:spPr>
          <a:xfrm>
            <a:off x="2221865" y="43389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 184"/>
          <p:cNvSpPr/>
          <p:nvPr/>
        </p:nvSpPr>
        <p:spPr>
          <a:xfrm>
            <a:off x="2687320" y="43389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167890" y="1754505"/>
            <a:ext cx="495808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Success Developing of the project using web based as input to the project.Moreover the system have 3 user such as Admin,Staff and Student.</a:t>
            </a:r>
            <a:endParaRPr lang="en-US"/>
          </a:p>
          <a:p>
            <a:endParaRPr lang="en-US"/>
          </a:p>
          <a:p>
            <a:r>
              <a:rPr lang="en-US"/>
              <a:t>At First, admin will update and delete all detail about students and staff can view student info and update facilities details.</a:t>
            </a:r>
            <a:endParaRPr lang="en-US"/>
          </a:p>
          <a:p>
            <a:endParaRPr lang="en-US"/>
          </a:p>
          <a:p>
            <a:r>
              <a:rPr lang="en-US"/>
              <a:t>Student can access room key with matrik cad.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4180" y="29908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INTERFACE ADMIN </a:t>
            </a:r>
            <a:endParaRPr lang="en-US" altLang="zh-CN" sz="28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61975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89992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 184"/>
          <p:cNvSpPr/>
          <p:nvPr/>
        </p:nvSpPr>
        <p:spPr>
          <a:xfrm>
            <a:off x="4548505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 184"/>
          <p:cNvSpPr/>
          <p:nvPr/>
        </p:nvSpPr>
        <p:spPr>
          <a:xfrm>
            <a:off x="516509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 184"/>
          <p:cNvSpPr/>
          <p:nvPr/>
        </p:nvSpPr>
        <p:spPr>
          <a:xfrm>
            <a:off x="393192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095" y="509905"/>
            <a:ext cx="7369810" cy="3642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617855"/>
            <a:ext cx="8802370" cy="3136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" y="469900"/>
            <a:ext cx="7828280" cy="39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525780"/>
            <a:ext cx="8363585" cy="378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1258</Words>
  <Application>WPS Presentation</Application>
  <PresentationFormat>全屏显示(16:9)</PresentationFormat>
  <Paragraphs>47</Paragraphs>
  <Slides>39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25</cp:revision>
  <dcterms:created xsi:type="dcterms:W3CDTF">2018-12-19T06:26:00Z</dcterms:created>
  <dcterms:modified xsi:type="dcterms:W3CDTF">2020-11-16T21:21:41Z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  <property fmtid="{D5CDD505-2E9C-101B-9397-08002B2CF9AE}" pid="3" name="KSORubyTemplateID">
    <vt:lpwstr>13</vt:lpwstr>
  </property>
</Properties>
</file>